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FE3"/>
    <a:srgbClr val="74A253"/>
    <a:srgbClr val="203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3"/>
    <p:restoredTop sz="94729"/>
  </p:normalViewPr>
  <p:slideViewPr>
    <p:cSldViewPr snapToGrid="0">
      <p:cViewPr varScale="1">
        <p:scale>
          <a:sx n="109" d="100"/>
          <a:sy n="109" d="100"/>
        </p:scale>
        <p:origin x="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0AF79-BEA2-4742-B7C4-FAEC2B3D961B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15F44-B965-AE45-B351-966F376D4F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50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15F44-B965-AE45-B351-966F376D4FB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7947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6DD25D-74B6-8DD2-B7AD-677FECC913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9D24156-6C1F-7376-AE7F-0969DD66BB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6DC136CB-4B26-02CF-F249-9939417617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DE8CC4-453F-B572-7A44-4C8DFD4EEA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15F44-B965-AE45-B351-966F376D4FB7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900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D7D8B8-6035-29A2-5AE3-32F6CE0C8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09B36EE-05C3-FE3B-CF72-391964BB2E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069211F1-66F5-A487-6C52-264BC8DF73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CADD83B-D79F-7192-16C9-22C8810C74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15F44-B965-AE45-B351-966F376D4FB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7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78C210-E9BB-272A-7B44-EA92E19D52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6CF30E9-BD76-00CC-58BF-330422CCC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C8FE48-E82E-6D77-8900-6AA2784A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330EBE-26D3-45DC-0699-9A35841A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E7DAEF-19F7-A2EC-9D2C-CEAC0FD6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62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4FBAA-525A-6402-C2E4-BEEB8DBB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5F7B26F-FFB0-7A15-71C0-1FDA929B0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C0C961-363F-2D4A-DFF9-3D41054F5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351A48-B5AF-5BA6-CF4E-0CBD7A77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16B547-D45C-5F9F-D986-ED9A5849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87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D507AD7-0FB8-9DC5-90A0-94E91DE05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9E6F53-9706-DF4C-0A55-C8CCF56D5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FA681B-18FF-0220-1435-C3610943E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803AE6-DF9B-A80F-E536-E97431E8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45EAD4-83B1-C620-1BE6-F80DA6928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158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C3CD8-8A95-AAAA-0739-459151F4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2DC5B4-3022-A8C4-1BBE-E99D47F8D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E06828-FD30-1A12-8EFD-DE627066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ACA560-8823-5A00-0B3B-2721E6338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004BD4-4EF8-155E-50E6-9F05813BD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02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3F1CC-2931-C941-251A-AC67C548C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125F1D-79B9-44F0-CB18-0B3A112C6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B86B2B-A95F-4CF9-B8AE-6BC960F47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7D09B6-3EAE-0806-42D0-0828D5E7F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29267F-21AD-E2A8-D48E-1DCE05DF4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98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CA7FC4-B0B0-49E3-DF9F-495AA40BE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26CB31-1A81-FA29-B7E7-202EB85AE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C48A4B-FF03-6CCA-E3EC-A271D4C33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78D4C1-4AEB-1D51-3618-1B89E3612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CC6B7F-DB30-92DE-E5C0-D6D6F4A4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4720E6-20CF-B6BC-F8BA-7AA53522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61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6AE24-2889-78B0-F626-12F2EFB1D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2E1FE64-C950-1E7A-BA44-2E1247F9C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8F3C3B-370C-7F40-649A-1F7A4EBE0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32EFBA9-9EFB-F255-C130-320CE6C93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546E97A-4E10-7068-A7A4-485B7ABB5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E3EA3A4-23E6-91DD-CC8B-16EEB06DF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F8B7A2C-374C-3F4A-16B9-375E219A3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9EF837E-DEC3-CCBC-5D38-09C227279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89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78ABE-5FDC-DFEE-497A-478167C27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422AA32-1AE1-0EB3-4E0D-8D0F93930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7E0081-DA71-91D9-7265-875CB14A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BE05CA-2D81-37A7-8BF5-04E794B2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328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F6A7544-D879-CE16-62D9-993C7827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85EC3A2-0D57-269E-2DCA-61C2C367B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44EA3FA-4245-C832-C9FA-E87216DA1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80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FA717-AA71-5848-808C-168C366AA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6342B4-2914-446B-4166-C966D2D4A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FEE616B-CF73-720A-9158-8E67BAB8D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98A8AD-84DC-03AD-3215-836A25CD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80B883-3E1E-A073-4C30-CCDB3BCB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5471128-6189-771F-8323-283F71AD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903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AC6ED-A5F5-227D-3653-B2E5AA646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569009C-F0AA-A7EE-7072-4BBE79F01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79E77D8-31A4-F9B0-1D03-183226212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F1334D5-82B1-E4B3-36C9-AF4915F14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A7FBB9-C4AD-1B4C-DCEA-E64924267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60699C8-3903-6CB0-BC08-76927E77E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04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FF14E28-5E82-4B18-ECC6-BCAABA9B4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038B259-3BB8-1F9F-7279-F357E8877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A91459-D5FF-D099-E9AD-DF40F74D81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9924D8-8E8E-AD48-B6D6-BFF487928373}" type="datetimeFigureOut">
              <a:rPr lang="nl-NL" smtClean="0"/>
              <a:t>03-09-2024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31116F-9C67-26A0-34DF-EAD1A532B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9A0135-6B76-842A-3494-CAC55EA564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86159A-75D7-BE4F-A07C-5C0605EC6C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652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, tekening, schets, illustratie&#10;&#10;Automatisch gegenereerde beschrijving">
            <a:extLst>
              <a:ext uri="{FF2B5EF4-FFF2-40B4-BE49-F238E27FC236}">
                <a16:creationId xmlns:a16="http://schemas.microsoft.com/office/drawing/2014/main" id="{3D2AA33C-C229-0F13-8038-99F85E57F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EAE03DCD-BE93-1030-209B-52EC422C03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>
                <a:solidFill>
                  <a:srgbClr val="203856"/>
                </a:solidFill>
              </a:rPr>
              <a:t>Welcome</a:t>
            </a:r>
            <a:r>
              <a:rPr lang="nl-NL" dirty="0">
                <a:solidFill>
                  <a:srgbClr val="203856"/>
                </a:solidFill>
              </a:rPr>
              <a:t>  |  </a:t>
            </a:r>
            <a:r>
              <a:rPr lang="nl-NL">
                <a:solidFill>
                  <a:srgbClr val="203856"/>
                </a:solidFill>
              </a:rPr>
              <a:t>Bienvenue</a:t>
            </a:r>
            <a:br>
              <a:rPr lang="nl-NL" dirty="0">
                <a:solidFill>
                  <a:srgbClr val="203856"/>
                </a:solidFill>
              </a:rPr>
            </a:br>
            <a:endParaRPr lang="nl-NL" dirty="0">
              <a:solidFill>
                <a:srgbClr val="203856"/>
              </a:solidFill>
            </a:endParaRP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8F613F93-475D-FD2C-D240-168F5EB5DF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 err="1">
                <a:solidFill>
                  <a:srgbClr val="009FE3"/>
                </a:solidFill>
              </a:rPr>
              <a:t>Culinary</a:t>
            </a:r>
            <a:r>
              <a:rPr lang="nl-NL" sz="3200" dirty="0">
                <a:solidFill>
                  <a:srgbClr val="009FE3"/>
                </a:solidFill>
              </a:rPr>
              <a:t> </a:t>
            </a:r>
            <a:r>
              <a:rPr lang="nl-NL" sz="3200" dirty="0" err="1">
                <a:solidFill>
                  <a:srgbClr val="009FE3"/>
                </a:solidFill>
              </a:rPr>
              <a:t>Estate</a:t>
            </a:r>
            <a:r>
              <a:rPr lang="nl-NL" sz="3200" dirty="0">
                <a:solidFill>
                  <a:srgbClr val="009FE3"/>
                </a:solidFill>
              </a:rPr>
              <a:t> </a:t>
            </a:r>
            <a:r>
              <a:rPr lang="nl-NL" sz="3200" dirty="0">
                <a:solidFill>
                  <a:srgbClr val="203856"/>
                </a:solidFill>
              </a:rPr>
              <a:t>|</a:t>
            </a:r>
            <a:r>
              <a:rPr lang="nl-NL" sz="3200" dirty="0">
                <a:solidFill>
                  <a:srgbClr val="009FE3"/>
                </a:solidFill>
              </a:rPr>
              <a:t> </a:t>
            </a:r>
            <a:r>
              <a:rPr lang="nl-NL" sz="3200" dirty="0" err="1">
                <a:solidFill>
                  <a:srgbClr val="74A253"/>
                </a:solidFill>
              </a:rPr>
              <a:t>Domaine</a:t>
            </a:r>
            <a:r>
              <a:rPr lang="nl-NL" sz="3200" dirty="0">
                <a:solidFill>
                  <a:srgbClr val="74A253"/>
                </a:solidFill>
              </a:rPr>
              <a:t> culinaire</a:t>
            </a:r>
          </a:p>
          <a:p>
            <a:r>
              <a:rPr lang="nl-NL" sz="3200" dirty="0" err="1">
                <a:solidFill>
                  <a:srgbClr val="203856"/>
                </a:solidFill>
              </a:rPr>
              <a:t>Parc</a:t>
            </a:r>
            <a:r>
              <a:rPr lang="nl-NL" sz="3200" dirty="0">
                <a:solidFill>
                  <a:srgbClr val="203856"/>
                </a:solidFill>
              </a:rPr>
              <a:t> Broekhuizen </a:t>
            </a:r>
          </a:p>
        </p:txBody>
      </p:sp>
    </p:spTree>
    <p:extLst>
      <p:ext uri="{BB962C8B-B14F-4D97-AF65-F5344CB8AC3E}">
        <p14:creationId xmlns:p14="http://schemas.microsoft.com/office/powerpoint/2010/main" val="507423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Kinderkunst, ontwerp, kunst&#10;&#10;Automatisch gegenereerde beschrijving">
            <a:extLst>
              <a:ext uri="{FF2B5EF4-FFF2-40B4-BE49-F238E27FC236}">
                <a16:creationId xmlns:a16="http://schemas.microsoft.com/office/drawing/2014/main" id="{A1E773F2-DA55-75B0-4168-FA00DB1EE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29F67BE-0053-2F9B-C483-4CBABF7F4D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>
                <a:solidFill>
                  <a:srgbClr val="009FE3"/>
                </a:solidFill>
              </a:rPr>
              <a:t>Opening</a:t>
            </a:r>
            <a:r>
              <a:rPr lang="nl-NL" sz="4000" dirty="0">
                <a:solidFill>
                  <a:srgbClr val="203856"/>
                </a:solidFill>
              </a:rPr>
              <a:t> | </a:t>
            </a:r>
            <a:r>
              <a:rPr lang="nl-NL" sz="4000" dirty="0">
                <a:solidFill>
                  <a:srgbClr val="74A253"/>
                </a:solidFill>
              </a:rPr>
              <a:t>Ouverture</a:t>
            </a:r>
            <a:br>
              <a:rPr lang="nl-NL" sz="4000" dirty="0">
                <a:solidFill>
                  <a:srgbClr val="74A253"/>
                </a:solidFill>
              </a:rPr>
            </a:br>
            <a:br>
              <a:rPr lang="nl-NL" dirty="0">
                <a:solidFill>
                  <a:srgbClr val="203856"/>
                </a:solidFill>
              </a:rPr>
            </a:br>
            <a:r>
              <a:rPr lang="nl-NL" dirty="0">
                <a:solidFill>
                  <a:srgbClr val="203856"/>
                </a:solidFill>
              </a:rPr>
              <a:t>Taco IJzerman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8643391-5B2E-F999-8ECC-F35B86194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sz="2400" dirty="0">
              <a:solidFill>
                <a:srgbClr val="009FE3"/>
              </a:solidFill>
            </a:endParaRPr>
          </a:p>
          <a:p>
            <a:r>
              <a:rPr lang="nl-NL" sz="2400" dirty="0">
                <a:solidFill>
                  <a:srgbClr val="009FE3"/>
                </a:solidFill>
              </a:rPr>
              <a:t>Chair </a:t>
            </a:r>
            <a:r>
              <a:rPr lang="nl-NL" sz="2400" dirty="0">
                <a:solidFill>
                  <a:srgbClr val="203856"/>
                </a:solidFill>
              </a:rPr>
              <a:t>|</a:t>
            </a:r>
            <a:r>
              <a:rPr lang="nl-NL" sz="2400" dirty="0">
                <a:solidFill>
                  <a:srgbClr val="009FE3"/>
                </a:solidFill>
              </a:rPr>
              <a:t> </a:t>
            </a:r>
            <a:r>
              <a:rPr lang="nl-NL" dirty="0">
                <a:solidFill>
                  <a:srgbClr val="74A253"/>
                </a:solidFill>
              </a:rPr>
              <a:t>Président</a:t>
            </a:r>
          </a:p>
        </p:txBody>
      </p:sp>
    </p:spTree>
    <p:extLst>
      <p:ext uri="{BB962C8B-B14F-4D97-AF65-F5344CB8AC3E}">
        <p14:creationId xmlns:p14="http://schemas.microsoft.com/office/powerpoint/2010/main" val="355846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413BB-5328-6704-08D6-73BD5F310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Kinderkunst, ontwerp, kunst&#10;&#10;Automatisch gegenereerde beschrijving">
            <a:extLst>
              <a:ext uri="{FF2B5EF4-FFF2-40B4-BE49-F238E27FC236}">
                <a16:creationId xmlns:a16="http://schemas.microsoft.com/office/drawing/2014/main" id="{47625569-D249-56FD-5EB7-54404913FF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88DBA7F-8B3B-A6B4-816F-54CE4BD803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 err="1">
                <a:solidFill>
                  <a:srgbClr val="009FE3"/>
                </a:solidFill>
              </a:rPr>
              <a:t>Welcome</a:t>
            </a:r>
            <a:r>
              <a:rPr lang="nl-NL" sz="4000" dirty="0">
                <a:solidFill>
                  <a:srgbClr val="203856"/>
                </a:solidFill>
              </a:rPr>
              <a:t> | </a:t>
            </a:r>
            <a:r>
              <a:rPr lang="nl-NL" sz="4000" dirty="0" err="1">
                <a:solidFill>
                  <a:srgbClr val="74A253"/>
                </a:solidFill>
              </a:rPr>
              <a:t>Bienvenu</a:t>
            </a:r>
            <a:br>
              <a:rPr lang="nl-NL" sz="4000" dirty="0">
                <a:solidFill>
                  <a:srgbClr val="74A253"/>
                </a:solidFill>
              </a:rPr>
            </a:br>
            <a:br>
              <a:rPr lang="nl-NL" sz="4000" dirty="0">
                <a:solidFill>
                  <a:srgbClr val="203856"/>
                </a:solidFill>
              </a:rPr>
            </a:br>
            <a:r>
              <a:rPr lang="nl-NL" dirty="0">
                <a:solidFill>
                  <a:srgbClr val="203856"/>
                </a:solidFill>
              </a:rPr>
              <a:t>René Dessing</a:t>
            </a:r>
            <a:br>
              <a:rPr lang="nl-NL" dirty="0">
                <a:solidFill>
                  <a:srgbClr val="203856"/>
                </a:solidFill>
              </a:rPr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7BB209-5CA9-1902-D498-826E5DD0C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42593"/>
            <a:ext cx="9144000" cy="2593043"/>
          </a:xfrm>
        </p:spPr>
        <p:txBody>
          <a:bodyPr>
            <a:normAutofit lnSpcReduction="10000"/>
          </a:bodyPr>
          <a:lstStyle/>
          <a:p>
            <a:r>
              <a:rPr lang="nl-NL" sz="2400" dirty="0" err="1">
                <a:solidFill>
                  <a:srgbClr val="009FE3"/>
                </a:solidFill>
              </a:rPr>
              <a:t>Founder</a:t>
            </a:r>
            <a:r>
              <a:rPr lang="nl-NL" sz="2400" dirty="0">
                <a:solidFill>
                  <a:srgbClr val="009FE3"/>
                </a:solidFill>
              </a:rPr>
              <a:t> </a:t>
            </a:r>
            <a:r>
              <a:rPr lang="nl-NL" sz="2400" dirty="0" err="1">
                <a:solidFill>
                  <a:srgbClr val="009FE3"/>
                </a:solidFill>
              </a:rPr>
              <a:t>and</a:t>
            </a:r>
            <a:r>
              <a:rPr lang="nl-NL" sz="2400" dirty="0">
                <a:solidFill>
                  <a:srgbClr val="009FE3"/>
                </a:solidFill>
              </a:rPr>
              <a:t> </a:t>
            </a:r>
            <a:r>
              <a:rPr lang="nl-NL" sz="2400" dirty="0" err="1">
                <a:solidFill>
                  <a:srgbClr val="009FE3"/>
                </a:solidFill>
              </a:rPr>
              <a:t>chairman</a:t>
            </a:r>
            <a:r>
              <a:rPr lang="nl-NL" sz="2400" dirty="0">
                <a:solidFill>
                  <a:srgbClr val="009FE3"/>
                </a:solidFill>
              </a:rPr>
              <a:t> </a:t>
            </a:r>
            <a:r>
              <a:rPr lang="nl-NL" sz="2400" dirty="0">
                <a:solidFill>
                  <a:srgbClr val="203856"/>
                </a:solidFill>
              </a:rPr>
              <a:t>|</a:t>
            </a:r>
            <a:r>
              <a:rPr lang="nl-NL" sz="2400" dirty="0">
                <a:solidFill>
                  <a:srgbClr val="009FE3"/>
                </a:solidFill>
              </a:rPr>
              <a:t> </a:t>
            </a:r>
            <a:r>
              <a:rPr lang="nl-NL" dirty="0" err="1">
                <a:solidFill>
                  <a:srgbClr val="74A253"/>
                </a:solidFill>
              </a:rPr>
              <a:t>Fondateur</a:t>
            </a:r>
            <a:r>
              <a:rPr lang="nl-NL" dirty="0">
                <a:solidFill>
                  <a:srgbClr val="74A253"/>
                </a:solidFill>
              </a:rPr>
              <a:t> et président </a:t>
            </a:r>
            <a:r>
              <a:rPr lang="nl-NL" dirty="0" err="1">
                <a:solidFill>
                  <a:srgbClr val="203856"/>
                </a:solidFill>
              </a:rPr>
              <a:t>sKBL</a:t>
            </a:r>
            <a:endParaRPr lang="nl-NL" dirty="0">
              <a:solidFill>
                <a:srgbClr val="203856"/>
              </a:solidFill>
            </a:endParaRPr>
          </a:p>
          <a:p>
            <a:endParaRPr lang="nl-NL" dirty="0">
              <a:solidFill>
                <a:srgbClr val="203856"/>
              </a:solidFill>
            </a:endParaRPr>
          </a:p>
          <a:p>
            <a:r>
              <a:rPr lang="nl-NL" dirty="0">
                <a:solidFill>
                  <a:srgbClr val="203856"/>
                </a:solidFill>
              </a:rPr>
              <a:t>Mike Kleyn | Lucy Pitman</a:t>
            </a:r>
          </a:p>
          <a:p>
            <a:r>
              <a:rPr lang="nl-NL" dirty="0" err="1">
                <a:solidFill>
                  <a:srgbClr val="009FE3"/>
                </a:solidFill>
              </a:rPr>
              <a:t>Walled</a:t>
            </a:r>
            <a:r>
              <a:rPr lang="nl-NL" dirty="0">
                <a:solidFill>
                  <a:srgbClr val="009FE3"/>
                </a:solidFill>
              </a:rPr>
              <a:t> Kitchen </a:t>
            </a:r>
            <a:r>
              <a:rPr lang="nl-NL" dirty="0" err="1">
                <a:solidFill>
                  <a:srgbClr val="009FE3"/>
                </a:solidFill>
              </a:rPr>
              <a:t>Gardens</a:t>
            </a:r>
            <a:r>
              <a:rPr lang="nl-NL" dirty="0">
                <a:solidFill>
                  <a:srgbClr val="009FE3"/>
                </a:solidFill>
              </a:rPr>
              <a:t> Network</a:t>
            </a:r>
          </a:p>
          <a:p>
            <a:r>
              <a:rPr lang="nl-NL" dirty="0">
                <a:solidFill>
                  <a:srgbClr val="203856"/>
                </a:solidFill>
              </a:rPr>
              <a:t>Alix de Saint </a:t>
            </a:r>
            <a:r>
              <a:rPr lang="nl-NL" dirty="0" err="1">
                <a:solidFill>
                  <a:srgbClr val="203856"/>
                </a:solidFill>
              </a:rPr>
              <a:t>Venant</a:t>
            </a:r>
            <a:r>
              <a:rPr lang="nl-NL" dirty="0">
                <a:solidFill>
                  <a:srgbClr val="203856"/>
                </a:solidFill>
              </a:rPr>
              <a:t> | Michel </a:t>
            </a:r>
            <a:r>
              <a:rPr lang="nl-NL" dirty="0" err="1">
                <a:solidFill>
                  <a:srgbClr val="203856"/>
                </a:solidFill>
              </a:rPr>
              <a:t>Schlosser</a:t>
            </a:r>
            <a:endParaRPr lang="nl-NL" dirty="0">
              <a:solidFill>
                <a:srgbClr val="203856"/>
              </a:solidFill>
            </a:endParaRPr>
          </a:p>
          <a:p>
            <a:r>
              <a:rPr lang="nl-NL" dirty="0">
                <a:solidFill>
                  <a:srgbClr val="74A253"/>
                </a:solidFill>
              </a:rPr>
              <a:t>Amis du </a:t>
            </a:r>
            <a:r>
              <a:rPr lang="nl-NL" dirty="0" err="1">
                <a:solidFill>
                  <a:srgbClr val="74A253"/>
                </a:solidFill>
              </a:rPr>
              <a:t>Potager</a:t>
            </a:r>
            <a:r>
              <a:rPr lang="nl-NL" dirty="0">
                <a:solidFill>
                  <a:srgbClr val="74A253"/>
                </a:solidFill>
              </a:rPr>
              <a:t> du </a:t>
            </a:r>
            <a:r>
              <a:rPr lang="nl-NL" dirty="0" err="1">
                <a:solidFill>
                  <a:srgbClr val="74A253"/>
                </a:solidFill>
              </a:rPr>
              <a:t>Roi</a:t>
            </a:r>
            <a:endParaRPr lang="nl-NL" dirty="0">
              <a:solidFill>
                <a:srgbClr val="74A253"/>
              </a:solidFill>
            </a:endParaRPr>
          </a:p>
          <a:p>
            <a:endParaRPr lang="nl-NL" dirty="0">
              <a:solidFill>
                <a:srgbClr val="2038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62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F193C-303F-8179-C315-36EB479CD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Kinderkunst, schermopname, diagram, ontwerp&#10;&#10;Automatisch gegenereerde beschrijving">
            <a:extLst>
              <a:ext uri="{FF2B5EF4-FFF2-40B4-BE49-F238E27FC236}">
                <a16:creationId xmlns:a16="http://schemas.microsoft.com/office/drawing/2014/main" id="{C61FC48F-DD54-7762-1BB7-DBD9D316C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406ADDA-4604-8F19-3C35-E3BCA59BE2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203856"/>
                </a:solidFill>
              </a:rPr>
              <a:t>Anne Wolff</a:t>
            </a:r>
            <a:br>
              <a:rPr lang="nl-NL" dirty="0">
                <a:solidFill>
                  <a:srgbClr val="203856"/>
                </a:solidFill>
              </a:rPr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8120082-91DA-A97E-B619-5F4239014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400" dirty="0" err="1">
                <a:solidFill>
                  <a:srgbClr val="009FE3"/>
                </a:solidFill>
              </a:rPr>
              <a:t>Lecturer</a:t>
            </a:r>
            <a:r>
              <a:rPr lang="nl-NL" sz="2400" dirty="0">
                <a:solidFill>
                  <a:srgbClr val="009FE3"/>
                </a:solidFill>
              </a:rPr>
              <a:t> </a:t>
            </a:r>
            <a:r>
              <a:rPr lang="nl-NL" sz="2400" dirty="0">
                <a:solidFill>
                  <a:srgbClr val="203856"/>
                </a:solidFill>
              </a:rPr>
              <a:t>|</a:t>
            </a:r>
            <a:r>
              <a:rPr lang="nl-NL" sz="2400" dirty="0">
                <a:solidFill>
                  <a:srgbClr val="009FE3"/>
                </a:solidFill>
              </a:rPr>
              <a:t> </a:t>
            </a:r>
            <a:r>
              <a:rPr lang="nl-NL" dirty="0">
                <a:solidFill>
                  <a:srgbClr val="74A253"/>
                </a:solidFill>
              </a:rPr>
              <a:t>Maître de conferences</a:t>
            </a:r>
          </a:p>
          <a:p>
            <a:r>
              <a:rPr lang="nl-NL" dirty="0">
                <a:solidFill>
                  <a:srgbClr val="203856"/>
                </a:solidFill>
              </a:rPr>
              <a:t>Centre of landscape studies, University of Groningen</a:t>
            </a:r>
          </a:p>
        </p:txBody>
      </p:sp>
    </p:spTree>
    <p:extLst>
      <p:ext uri="{BB962C8B-B14F-4D97-AF65-F5344CB8AC3E}">
        <p14:creationId xmlns:p14="http://schemas.microsoft.com/office/powerpoint/2010/main" val="397061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B4A1E4-452C-3091-8282-239426184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schermopname, Kinderkunst, ontwerp, kunst&#10;&#10;Automatisch gegenereerde beschrijving">
            <a:extLst>
              <a:ext uri="{FF2B5EF4-FFF2-40B4-BE49-F238E27FC236}">
                <a16:creationId xmlns:a16="http://schemas.microsoft.com/office/drawing/2014/main" id="{39200E5B-6324-4751-79B3-9DD210A68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93DAD37-300D-4844-7171-6F19D5AC48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203856"/>
                </a:solidFill>
              </a:rPr>
              <a:t>Rob van </a:t>
            </a:r>
            <a:r>
              <a:rPr lang="nl-NL" dirty="0" err="1">
                <a:solidFill>
                  <a:srgbClr val="203856"/>
                </a:solidFill>
              </a:rPr>
              <a:t>Muilecom</a:t>
            </a:r>
            <a:br>
              <a:rPr lang="nl-NL" dirty="0">
                <a:solidFill>
                  <a:srgbClr val="203856"/>
                </a:solidFill>
              </a:rPr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A6A0212-3C33-2656-C8C8-8B653DD916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400" dirty="0" err="1">
                <a:solidFill>
                  <a:srgbClr val="009FE3"/>
                </a:solidFill>
              </a:rPr>
              <a:t>Deputy</a:t>
            </a:r>
            <a:r>
              <a:rPr lang="nl-NL" sz="2400" dirty="0">
                <a:solidFill>
                  <a:srgbClr val="009FE3"/>
                </a:solidFill>
              </a:rPr>
              <a:t> culture &amp; </a:t>
            </a:r>
            <a:r>
              <a:rPr lang="nl-NL" sz="2400" dirty="0" err="1">
                <a:solidFill>
                  <a:srgbClr val="009FE3"/>
                </a:solidFill>
              </a:rPr>
              <a:t>heritage</a:t>
            </a:r>
            <a:r>
              <a:rPr lang="nl-NL" sz="2400" dirty="0">
                <a:solidFill>
                  <a:srgbClr val="009FE3"/>
                </a:solidFill>
              </a:rPr>
              <a:t> </a:t>
            </a:r>
            <a:r>
              <a:rPr lang="nl-NL" sz="2400" dirty="0" err="1">
                <a:solidFill>
                  <a:srgbClr val="009FE3"/>
                </a:solidFill>
              </a:rPr>
              <a:t>Province</a:t>
            </a:r>
            <a:r>
              <a:rPr lang="nl-NL" sz="2400" dirty="0">
                <a:solidFill>
                  <a:srgbClr val="009FE3"/>
                </a:solidFill>
              </a:rPr>
              <a:t> of Utrecht</a:t>
            </a:r>
          </a:p>
          <a:p>
            <a:r>
              <a:rPr lang="nl-NL" dirty="0" err="1">
                <a:solidFill>
                  <a:srgbClr val="74A253"/>
                </a:solidFill>
              </a:rPr>
              <a:t>Adjoint</a:t>
            </a:r>
            <a:r>
              <a:rPr lang="nl-NL" dirty="0">
                <a:solidFill>
                  <a:srgbClr val="74A253"/>
                </a:solidFill>
              </a:rPr>
              <a:t> culture &amp; </a:t>
            </a:r>
            <a:r>
              <a:rPr lang="nl-NL" dirty="0" err="1">
                <a:solidFill>
                  <a:srgbClr val="74A253"/>
                </a:solidFill>
              </a:rPr>
              <a:t>patrimoine</a:t>
            </a:r>
            <a:r>
              <a:rPr lang="nl-NL" dirty="0">
                <a:solidFill>
                  <a:srgbClr val="74A253"/>
                </a:solidFill>
              </a:rPr>
              <a:t> </a:t>
            </a:r>
            <a:r>
              <a:rPr lang="nl-NL" dirty="0" err="1">
                <a:solidFill>
                  <a:srgbClr val="74A253"/>
                </a:solidFill>
              </a:rPr>
              <a:t>Province</a:t>
            </a:r>
            <a:r>
              <a:rPr lang="nl-NL" dirty="0">
                <a:solidFill>
                  <a:srgbClr val="74A253"/>
                </a:solidFill>
              </a:rPr>
              <a:t> </a:t>
            </a:r>
            <a:r>
              <a:rPr lang="nl-NL" dirty="0" err="1">
                <a:solidFill>
                  <a:srgbClr val="74A253"/>
                </a:solidFill>
              </a:rPr>
              <a:t>d’Utrecht</a:t>
            </a:r>
            <a:endParaRPr lang="nl-NL" sz="2400" dirty="0">
              <a:solidFill>
                <a:srgbClr val="74A253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920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A70491-272B-4D62-8F1C-003DC76DA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Kinderkunst, ontwerp, kunst&#10;&#10;Automatisch gegenereerde beschrijving">
            <a:extLst>
              <a:ext uri="{FF2B5EF4-FFF2-40B4-BE49-F238E27FC236}">
                <a16:creationId xmlns:a16="http://schemas.microsoft.com/office/drawing/2014/main" id="{4BE10F6F-8BDF-38EB-F35A-22462F5CC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39722A0-F206-4736-E268-70C2616FC9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203856"/>
                </a:solidFill>
              </a:rPr>
              <a:t>Egbert Jaap Mooiweer</a:t>
            </a:r>
            <a:br>
              <a:rPr lang="nl-NL" dirty="0">
                <a:solidFill>
                  <a:srgbClr val="203856"/>
                </a:solidFill>
              </a:rPr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609E85E-E686-709A-8FE8-581951E873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400" dirty="0">
                <a:solidFill>
                  <a:srgbClr val="009FE3"/>
                </a:solidFill>
              </a:rPr>
              <a:t>Stewart of Twickel </a:t>
            </a:r>
            <a:r>
              <a:rPr lang="nl-NL" sz="2400" dirty="0" err="1">
                <a:solidFill>
                  <a:srgbClr val="009FE3"/>
                </a:solidFill>
              </a:rPr>
              <a:t>Estate</a:t>
            </a:r>
            <a:endParaRPr lang="nl-NL" dirty="0">
              <a:solidFill>
                <a:srgbClr val="74A253"/>
              </a:solidFill>
            </a:endParaRPr>
          </a:p>
          <a:p>
            <a:r>
              <a:rPr lang="nl-NL" dirty="0">
                <a:solidFill>
                  <a:srgbClr val="74A253"/>
                </a:solidFill>
              </a:rPr>
              <a:t>Intendant du </a:t>
            </a:r>
            <a:r>
              <a:rPr lang="nl-NL" dirty="0" err="1">
                <a:solidFill>
                  <a:srgbClr val="74A253"/>
                </a:solidFill>
              </a:rPr>
              <a:t>Domaine</a:t>
            </a:r>
            <a:r>
              <a:rPr lang="nl-NL" dirty="0">
                <a:solidFill>
                  <a:srgbClr val="74A253"/>
                </a:solidFill>
              </a:rPr>
              <a:t> Twickel</a:t>
            </a:r>
          </a:p>
        </p:txBody>
      </p:sp>
    </p:spTree>
    <p:extLst>
      <p:ext uri="{BB962C8B-B14F-4D97-AF65-F5344CB8AC3E}">
        <p14:creationId xmlns:p14="http://schemas.microsoft.com/office/powerpoint/2010/main" val="328816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18F40C-D02B-A34C-E92F-A74C1FD5F3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Kinderkunst, ontwerp, kunst&#10;&#10;Automatisch gegenereerde beschrijving">
            <a:extLst>
              <a:ext uri="{FF2B5EF4-FFF2-40B4-BE49-F238E27FC236}">
                <a16:creationId xmlns:a16="http://schemas.microsoft.com/office/drawing/2014/main" id="{0DA17679-77BC-E5C9-9BF0-A17C088517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71262A5-14D4-BB1D-5419-D89BFE5DB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203856"/>
                </a:solidFill>
              </a:rPr>
              <a:t>Dirk van Apeldoorn</a:t>
            </a:r>
            <a:br>
              <a:rPr lang="nl-NL" dirty="0">
                <a:solidFill>
                  <a:srgbClr val="203856"/>
                </a:solidFill>
              </a:rPr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CDA5E26-33B3-C5C2-F3D1-0B95EA8CBE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400" dirty="0">
                <a:solidFill>
                  <a:srgbClr val="009FE3"/>
                </a:solidFill>
              </a:rPr>
              <a:t>Research </a:t>
            </a:r>
            <a:r>
              <a:rPr lang="nl-NL" sz="2400" dirty="0" err="1">
                <a:solidFill>
                  <a:srgbClr val="009FE3"/>
                </a:solidFill>
              </a:rPr>
              <a:t>lecturer</a:t>
            </a:r>
            <a:r>
              <a:rPr lang="nl-NL" sz="2400" dirty="0">
                <a:solidFill>
                  <a:srgbClr val="009FE3"/>
                </a:solidFill>
              </a:rPr>
              <a:t>, Wageningen University</a:t>
            </a:r>
            <a:endParaRPr lang="nl-NL" dirty="0">
              <a:solidFill>
                <a:srgbClr val="74A253"/>
              </a:solidFill>
            </a:endParaRPr>
          </a:p>
          <a:p>
            <a:r>
              <a:rPr lang="nl-NL" dirty="0">
                <a:solidFill>
                  <a:srgbClr val="74A253"/>
                </a:solidFill>
              </a:rPr>
              <a:t>Maître de conférences, </a:t>
            </a:r>
            <a:r>
              <a:rPr lang="nl-NL" dirty="0" err="1">
                <a:solidFill>
                  <a:srgbClr val="74A253"/>
                </a:solidFill>
              </a:rPr>
              <a:t>Université</a:t>
            </a:r>
            <a:r>
              <a:rPr lang="nl-NL" dirty="0">
                <a:solidFill>
                  <a:srgbClr val="74A253"/>
                </a:solidFill>
              </a:rPr>
              <a:t> de Wageningen</a:t>
            </a:r>
          </a:p>
        </p:txBody>
      </p:sp>
    </p:spTree>
    <p:extLst>
      <p:ext uri="{BB962C8B-B14F-4D97-AF65-F5344CB8AC3E}">
        <p14:creationId xmlns:p14="http://schemas.microsoft.com/office/powerpoint/2010/main" val="35746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EB755A-C9EB-A9ED-1CFB-F0208FAD9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Kinderkunst, schermopname, diagram, ontwerp&#10;&#10;Automatisch gegenereerde beschrijving">
            <a:extLst>
              <a:ext uri="{FF2B5EF4-FFF2-40B4-BE49-F238E27FC236}">
                <a16:creationId xmlns:a16="http://schemas.microsoft.com/office/drawing/2014/main" id="{EBDD61C9-683E-F84C-47B4-0762A7EF7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280B7A7-316E-E55C-95ED-D68F7A2058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203856"/>
                </a:solidFill>
              </a:rPr>
              <a:t>Alix de Saint </a:t>
            </a:r>
            <a:r>
              <a:rPr lang="nl-NL" dirty="0" err="1">
                <a:solidFill>
                  <a:srgbClr val="203856"/>
                </a:solidFill>
              </a:rPr>
              <a:t>Venant</a:t>
            </a:r>
            <a:br>
              <a:rPr lang="nl-NL" dirty="0">
                <a:solidFill>
                  <a:srgbClr val="203856"/>
                </a:solidFill>
              </a:rPr>
            </a:br>
            <a:r>
              <a:rPr lang="nl-NL" dirty="0">
                <a:solidFill>
                  <a:srgbClr val="203856"/>
                </a:solidFill>
              </a:rPr>
              <a:t>&amp;</a:t>
            </a:r>
            <a:br>
              <a:rPr lang="nl-NL" dirty="0">
                <a:solidFill>
                  <a:srgbClr val="203856"/>
                </a:solidFill>
              </a:rPr>
            </a:br>
            <a:r>
              <a:rPr lang="nl-NL" dirty="0">
                <a:solidFill>
                  <a:srgbClr val="203856"/>
                </a:solidFill>
              </a:rPr>
              <a:t>Michel </a:t>
            </a:r>
            <a:r>
              <a:rPr lang="nl-NL" dirty="0" err="1">
                <a:solidFill>
                  <a:srgbClr val="203856"/>
                </a:solidFill>
              </a:rPr>
              <a:t>Schlosser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BD7756-D7F1-B555-B219-9AD798B8B8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>
              <a:solidFill>
                <a:srgbClr val="74A253"/>
              </a:solidFill>
            </a:endParaRPr>
          </a:p>
          <a:p>
            <a:r>
              <a:rPr lang="nl-NL" dirty="0">
                <a:solidFill>
                  <a:srgbClr val="74A253"/>
                </a:solidFill>
              </a:rPr>
              <a:t>Amis du </a:t>
            </a:r>
            <a:r>
              <a:rPr lang="nl-NL" dirty="0" err="1">
                <a:solidFill>
                  <a:srgbClr val="74A253"/>
                </a:solidFill>
              </a:rPr>
              <a:t>Potager</a:t>
            </a:r>
            <a:r>
              <a:rPr lang="nl-NL" dirty="0">
                <a:solidFill>
                  <a:srgbClr val="74A253"/>
                </a:solidFill>
              </a:rPr>
              <a:t> du </a:t>
            </a:r>
            <a:r>
              <a:rPr lang="nl-NL" dirty="0" err="1">
                <a:solidFill>
                  <a:srgbClr val="74A253"/>
                </a:solidFill>
              </a:rPr>
              <a:t>Roi</a:t>
            </a:r>
            <a:endParaRPr lang="nl-NL" dirty="0">
              <a:solidFill>
                <a:srgbClr val="74A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70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B8D694-EE1E-9413-2960-11A29BA74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chermopname, Kinderkunst, ontwerp, kunst&#10;&#10;Automatisch gegenereerde beschrijving">
            <a:extLst>
              <a:ext uri="{FF2B5EF4-FFF2-40B4-BE49-F238E27FC236}">
                <a16:creationId xmlns:a16="http://schemas.microsoft.com/office/drawing/2014/main" id="{DF267296-770F-B4ED-8012-81BA84D44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32A93F-FBB8-F0A4-74FD-A4A294B67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203856"/>
                </a:solidFill>
              </a:rPr>
              <a:t>Yvonne Molenaar</a:t>
            </a:r>
            <a:br>
              <a:rPr lang="nl-NL" dirty="0">
                <a:solidFill>
                  <a:srgbClr val="203856"/>
                </a:solidFill>
              </a:rPr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FACCC4E-7262-8537-7DE3-95C42E05B1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400" dirty="0">
                <a:solidFill>
                  <a:srgbClr val="009FE3"/>
                </a:solidFill>
              </a:rPr>
              <a:t>Director </a:t>
            </a:r>
            <a:r>
              <a:rPr lang="nl-NL" sz="2400" dirty="0">
                <a:solidFill>
                  <a:srgbClr val="203856"/>
                </a:solidFill>
              </a:rPr>
              <a:t>|</a:t>
            </a:r>
            <a:r>
              <a:rPr lang="nl-NL" sz="2400" dirty="0">
                <a:solidFill>
                  <a:srgbClr val="009FE3"/>
                </a:solidFill>
              </a:rPr>
              <a:t> </a:t>
            </a:r>
            <a:r>
              <a:rPr lang="nl-NL" dirty="0">
                <a:solidFill>
                  <a:srgbClr val="74A253"/>
                </a:solidFill>
              </a:rPr>
              <a:t>Directeur </a:t>
            </a:r>
          </a:p>
          <a:p>
            <a:r>
              <a:rPr lang="nl-NL" dirty="0">
                <a:solidFill>
                  <a:srgbClr val="203856"/>
                </a:solidFill>
              </a:rPr>
              <a:t>stichting Kastelen, historische Buitenplaatsen en Kastelen (</a:t>
            </a:r>
            <a:r>
              <a:rPr lang="nl-NL" dirty="0" err="1">
                <a:solidFill>
                  <a:srgbClr val="203856"/>
                </a:solidFill>
              </a:rPr>
              <a:t>sKBL</a:t>
            </a:r>
            <a:r>
              <a:rPr lang="nl-NL" dirty="0">
                <a:solidFill>
                  <a:srgbClr val="203856"/>
                </a:solidFill>
              </a:rPr>
              <a:t>) </a:t>
            </a:r>
          </a:p>
          <a:p>
            <a:endParaRPr lang="nl-NL" dirty="0">
              <a:solidFill>
                <a:srgbClr val="2038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838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152</Words>
  <Application>Microsoft Macintosh PowerPoint</Application>
  <PresentationFormat>Breedbeeld</PresentationFormat>
  <Paragraphs>34</Paragraphs>
  <Slides>9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Kantoorthema</vt:lpstr>
      <vt:lpstr>Welcome  |  Bienvenue </vt:lpstr>
      <vt:lpstr>Opening | Ouverture  Taco IJzerman</vt:lpstr>
      <vt:lpstr>Welcome | Bienvenu  René Dessing </vt:lpstr>
      <vt:lpstr>Anne Wolff </vt:lpstr>
      <vt:lpstr>Rob van Muilecom </vt:lpstr>
      <vt:lpstr>Egbert Jaap Mooiweer </vt:lpstr>
      <vt:lpstr>Dirk van Apeldoorn </vt:lpstr>
      <vt:lpstr>Alix de Saint Venant &amp; Michel Schlosser</vt:lpstr>
      <vt:lpstr>Yvonne Molenaar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Chantal Vansuyt</dc:creator>
  <cp:lastModifiedBy>Yvonne Molenaar</cp:lastModifiedBy>
  <cp:revision>2</cp:revision>
  <dcterms:created xsi:type="dcterms:W3CDTF">2024-08-29T10:25:21Z</dcterms:created>
  <dcterms:modified xsi:type="dcterms:W3CDTF">2024-09-03T08:21:24Z</dcterms:modified>
</cp:coreProperties>
</file>